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26BF32-FBB0-4714-94C4-F2698739CE24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8CA8DDC-B0BD-486E-B535-892637A5C9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190918-WA00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2066" y="785794"/>
            <a:ext cx="3316358" cy="4643446"/>
          </a:xfrm>
        </p:spPr>
      </p:pic>
      <p:sp>
        <p:nvSpPr>
          <p:cNvPr id="6" name="TextBox 5"/>
          <p:cNvSpPr txBox="1"/>
          <p:nvPr/>
        </p:nvSpPr>
        <p:spPr>
          <a:xfrm>
            <a:off x="0" y="500042"/>
            <a:ext cx="48577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МБУДО «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детского творчества» </a:t>
            </a: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Пестречинского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объединения «Мастерица»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базе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Кощаковской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Цыкина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Екатерина Владимировна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210219_1418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484784"/>
            <a:ext cx="2786082" cy="4041286"/>
          </a:xfrm>
        </p:spPr>
      </p:pic>
      <p:pic>
        <p:nvPicPr>
          <p:cNvPr id="9" name="Рисунок 8" descr="IMG_20210219_141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060848"/>
            <a:ext cx="2786082" cy="3939920"/>
          </a:xfrm>
          <a:prstGeom prst="rect">
            <a:avLst/>
          </a:prstGeom>
        </p:spPr>
      </p:pic>
      <p:pic>
        <p:nvPicPr>
          <p:cNvPr id="10" name="Рисунок 9" descr="IMG_20210219_1419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42" y="2780928"/>
            <a:ext cx="2714676" cy="3862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7" name="Содержимое 6" descr="IMG_20210219_1419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56176" y="2492895"/>
            <a:ext cx="2840681" cy="4070959"/>
          </a:xfrm>
        </p:spPr>
      </p:pic>
      <p:pic>
        <p:nvPicPr>
          <p:cNvPr id="8" name="Рисунок 7" descr="IMG_20210219_1419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304" y="1556792"/>
            <a:ext cx="2861201" cy="4048004"/>
          </a:xfrm>
          <a:prstGeom prst="rect">
            <a:avLst/>
          </a:prstGeom>
        </p:spPr>
      </p:pic>
      <p:pic>
        <p:nvPicPr>
          <p:cNvPr id="10" name="Рисунок 9" descr="IMG_20210219_1420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2204864"/>
            <a:ext cx="2500312" cy="3615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IMG_20210219_1409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00364" y="1988840"/>
            <a:ext cx="2768806" cy="4180172"/>
          </a:xfrm>
        </p:spPr>
      </p:pic>
      <p:pic>
        <p:nvPicPr>
          <p:cNvPr id="7" name="Рисунок 6" descr="IMG_20210218_1416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503030" y="1865403"/>
            <a:ext cx="4058946" cy="2865657"/>
          </a:xfrm>
          <a:prstGeom prst="rect">
            <a:avLst/>
          </a:prstGeom>
        </p:spPr>
      </p:pic>
      <p:pic>
        <p:nvPicPr>
          <p:cNvPr id="8" name="Рисунок 7" descr="IMG_20210219_1409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2492896"/>
            <a:ext cx="2941637" cy="386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6" name="Содержимое 5" descr="IMG_20210219_1415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29322" y="2500306"/>
            <a:ext cx="3071834" cy="4143404"/>
          </a:xfrm>
        </p:spPr>
      </p:pic>
      <p:pic>
        <p:nvPicPr>
          <p:cNvPr id="7" name="Рисунок 6" descr="IMG_20210219_1415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1928802"/>
            <a:ext cx="2857502" cy="4357694"/>
          </a:xfrm>
          <a:prstGeom prst="rect">
            <a:avLst/>
          </a:prstGeom>
        </p:spPr>
      </p:pic>
      <p:pic>
        <p:nvPicPr>
          <p:cNvPr id="8" name="Рисунок 7" descr="IMG_20210219_141557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357298"/>
            <a:ext cx="2620193" cy="428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219_1409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2332038"/>
            <a:ext cx="2857520" cy="424023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5" name="Рисунок 4" descr="IMG_20210219_141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000240"/>
            <a:ext cx="2928958" cy="4071966"/>
          </a:xfrm>
          <a:prstGeom prst="rect">
            <a:avLst/>
          </a:prstGeom>
        </p:spPr>
      </p:pic>
      <p:pic>
        <p:nvPicPr>
          <p:cNvPr id="6" name="Рисунок 5" descr="IMG_20210219_1415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571612"/>
            <a:ext cx="2706916" cy="40005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219_1416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2852936"/>
            <a:ext cx="2884147" cy="37447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6" name="Рисунок 5" descr="IMG_20210219_1416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348880"/>
            <a:ext cx="2571750" cy="3651864"/>
          </a:xfrm>
          <a:prstGeom prst="rect">
            <a:avLst/>
          </a:prstGeom>
        </p:spPr>
      </p:pic>
      <p:pic>
        <p:nvPicPr>
          <p:cNvPr id="7" name="Рисунок 6" descr="IMG_20210219_1416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628800"/>
            <a:ext cx="2786082" cy="39445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219_1416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2939053" cy="423257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5" name="Рисунок 4" descr="IMG_20210219_1417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564904"/>
            <a:ext cx="2710036" cy="4078782"/>
          </a:xfrm>
          <a:prstGeom prst="rect">
            <a:avLst/>
          </a:prstGeom>
        </p:spPr>
      </p:pic>
      <p:pic>
        <p:nvPicPr>
          <p:cNvPr id="6" name="Рисунок 5" descr="IMG_20210219_1417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060848"/>
            <a:ext cx="2786082" cy="40719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219_1417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2204864"/>
            <a:ext cx="2786082" cy="37862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5" name="Рисунок 4" descr="IMG_20210219_1418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2852936"/>
            <a:ext cx="2714612" cy="3719336"/>
          </a:xfrm>
          <a:prstGeom prst="rect">
            <a:avLst/>
          </a:prstGeom>
        </p:spPr>
      </p:pic>
      <p:pic>
        <p:nvPicPr>
          <p:cNvPr id="6" name="Рисунок 5" descr="IMG_20210219_1418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628800"/>
            <a:ext cx="2812033" cy="40147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качестве реализации Программы </a:t>
            </a:r>
            <a:endParaRPr lang="ru-RU" dirty="0"/>
          </a:p>
        </p:txBody>
      </p:sp>
      <p:pic>
        <p:nvPicPr>
          <p:cNvPr id="9" name="Содержимое 8" descr="Screenshot_20210128_103740_cn.wps.moffice_e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714488"/>
            <a:ext cx="3733152" cy="4525962"/>
          </a:xfrm>
        </p:spPr>
      </p:pic>
      <p:pic>
        <p:nvPicPr>
          <p:cNvPr id="10" name="Рисунок 9" descr="Screenshot_20210128_103800_cn.wps.moffice_e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428736"/>
            <a:ext cx="3824269" cy="450059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</TotalTime>
  <Words>57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Презентация PowerPoint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  <vt:lpstr>Сведения о качестве реализации Программы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Наталья</cp:lastModifiedBy>
  <cp:revision>9</cp:revision>
  <dcterms:created xsi:type="dcterms:W3CDTF">2021-02-19T11:29:28Z</dcterms:created>
  <dcterms:modified xsi:type="dcterms:W3CDTF">2021-02-07T00:35:23Z</dcterms:modified>
</cp:coreProperties>
</file>